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95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74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55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302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84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301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2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07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18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766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07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68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youtu.be/MU4psw3ccUI?t=2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8C388B-C9E6-4F0E-87BF-0D42E31F12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7D4E339-1FDC-4F64-BACC-DA1625A5A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52794" y="0"/>
            <a:ext cx="9339206" cy="6858000"/>
          </a:xfrm>
          <a:prstGeom prst="rect">
            <a:avLst/>
          </a:prstGeom>
          <a:gradFill flip="none" rotWithShape="1">
            <a:gsLst>
              <a:gs pos="58000">
                <a:schemeClr val="tx1">
                  <a:alpha val="35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C45C72-56E3-4CB7-8398-B753D8993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517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altLang="ko-KR" sz="4600" dirty="0">
                <a:solidFill>
                  <a:schemeClr val="bg1"/>
                </a:solidFill>
              </a:rPr>
              <a:t>SPACE EMBEDDERS</a:t>
            </a:r>
            <a:endParaRPr lang="ko-KR" altLang="en-US" sz="46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EA23F7-CAD6-4BCE-B352-C00AB7F06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5516" y="4735798"/>
            <a:ext cx="6470693" cy="1569749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7</a:t>
            </a:r>
            <a:r>
              <a:rPr lang="ko-KR" altLang="en-US" dirty="0">
                <a:solidFill>
                  <a:schemeClr val="bg1"/>
                </a:solidFill>
              </a:rPr>
              <a:t>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2014311062 </a:t>
            </a:r>
            <a:r>
              <a:rPr lang="ko-KR" altLang="en-US" dirty="0">
                <a:solidFill>
                  <a:schemeClr val="bg1"/>
                </a:solidFill>
              </a:rPr>
              <a:t>이진욱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2014314253 </a:t>
            </a:r>
            <a:r>
              <a:rPr lang="ko-KR" altLang="en-US" dirty="0" err="1">
                <a:solidFill>
                  <a:schemeClr val="bg1"/>
                </a:solidFill>
              </a:rPr>
              <a:t>심건영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bg1"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17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1CE462-9C0D-4477-8597-BD8EB3D05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altLang="ko-KR" sz="4400" dirty="0">
                <a:solidFill>
                  <a:srgbClr val="FFFFFF"/>
                </a:solidFill>
              </a:rPr>
              <a:t>INSPIRED</a:t>
            </a:r>
            <a:br>
              <a:rPr lang="en-US" altLang="ko-KR" sz="4400" dirty="0">
                <a:solidFill>
                  <a:srgbClr val="FFFFFF"/>
                </a:solidFill>
              </a:rPr>
            </a:br>
            <a:r>
              <a:rPr lang="en-US" altLang="ko-KR" sz="4400" dirty="0">
                <a:solidFill>
                  <a:srgbClr val="FFFFFF"/>
                </a:solidFill>
              </a:rPr>
              <a:t>BY</a:t>
            </a:r>
            <a:br>
              <a:rPr lang="en-US" altLang="ko-KR" sz="4400" dirty="0">
                <a:solidFill>
                  <a:srgbClr val="FFFFFF"/>
                </a:solidFill>
              </a:rPr>
            </a:br>
            <a:r>
              <a:rPr lang="en-US" altLang="ko-KR" sz="4400" dirty="0">
                <a:solidFill>
                  <a:srgbClr val="FFFFFF"/>
                </a:solidFill>
              </a:rPr>
              <a:t>SPACE</a:t>
            </a:r>
            <a:br>
              <a:rPr lang="en-US" altLang="ko-KR" sz="4400" dirty="0">
                <a:solidFill>
                  <a:srgbClr val="FFFFFF"/>
                </a:solidFill>
              </a:rPr>
            </a:br>
            <a:r>
              <a:rPr lang="en-US" altLang="ko-KR" sz="4400" dirty="0">
                <a:solidFill>
                  <a:srgbClr val="FFFFFF"/>
                </a:solidFill>
              </a:rPr>
              <a:t>INVADERS</a:t>
            </a:r>
            <a:endParaRPr lang="ko-KR" altLang="en-US" sz="4400" dirty="0">
              <a:solidFill>
                <a:srgbClr val="FFFFFF"/>
              </a:solidFill>
            </a:endParaRPr>
          </a:p>
        </p:txBody>
      </p:sp>
      <p:pic>
        <p:nvPicPr>
          <p:cNvPr id="7" name="내용 개체 틀 6">
            <a:hlinkClick r:id="rId2"/>
            <a:extLst>
              <a:ext uri="{FF2B5EF4-FFF2-40B4-BE49-F238E27FC236}">
                <a16:creationId xmlns:a16="http://schemas.microsoft.com/office/drawing/2014/main" id="{B0378E2D-CF7B-4942-98D7-DA307B830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381" y="1123950"/>
            <a:ext cx="5715000" cy="4610100"/>
          </a:xfrm>
        </p:spPr>
      </p:pic>
    </p:spTree>
    <p:extLst>
      <p:ext uri="{BB962C8B-B14F-4D97-AF65-F5344CB8AC3E}">
        <p14:creationId xmlns:p14="http://schemas.microsoft.com/office/powerpoint/2010/main" val="1910488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77D6D22-00BC-4F49-A3B0-D59C0E5C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altLang="ko-KR" sz="4400">
                <a:solidFill>
                  <a:srgbClr val="FFFFFF"/>
                </a:solidFill>
              </a:rPr>
              <a:t>Old Game console</a:t>
            </a:r>
            <a:endParaRPr lang="ko-KR" altLang="en-US" sz="4400">
              <a:solidFill>
                <a:srgbClr val="FFFFFF"/>
              </a:solidFill>
            </a:endParaRPr>
          </a:p>
        </p:txBody>
      </p:sp>
      <p:pic>
        <p:nvPicPr>
          <p:cNvPr id="5" name="내용 개체 틀 4" descr="측정기이(가) 표시된 사진&#10;&#10;자동 생성된 설명">
            <a:extLst>
              <a:ext uri="{FF2B5EF4-FFF2-40B4-BE49-F238E27FC236}">
                <a16:creationId xmlns:a16="http://schemas.microsoft.com/office/drawing/2014/main" id="{5E2BF783-4A4F-4E65-BF9F-359DC7AB9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877" y="716359"/>
            <a:ext cx="3255169" cy="5425282"/>
          </a:xfr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02564CD-88C2-4ADE-9F17-D768682371D5}"/>
              </a:ext>
            </a:extLst>
          </p:cNvPr>
          <p:cNvSpPr/>
          <p:nvPr/>
        </p:nvSpPr>
        <p:spPr>
          <a:xfrm>
            <a:off x="6949440" y="4180114"/>
            <a:ext cx="1036320" cy="4876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8660314-B294-4352-B47D-928606732CF3}"/>
              </a:ext>
            </a:extLst>
          </p:cNvPr>
          <p:cNvSpPr/>
          <p:nvPr/>
        </p:nvSpPr>
        <p:spPr>
          <a:xfrm>
            <a:off x="9424978" y="4018189"/>
            <a:ext cx="500072" cy="4876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69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EE02F4F-2282-4AF8-95C8-9721FD86E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 altLang="ko-KR" sz="4400" dirty="0">
                <a:solidFill>
                  <a:srgbClr val="FFFFFF"/>
                </a:solidFill>
              </a:rPr>
              <a:t>CIRCUIT</a:t>
            </a:r>
            <a:endParaRPr lang="ko-KR" altLang="en-US" sz="4400" dirty="0">
              <a:solidFill>
                <a:srgbClr val="FFFFFF"/>
              </a:solidFill>
            </a:endParaRPr>
          </a:p>
        </p:txBody>
      </p:sp>
      <p:pic>
        <p:nvPicPr>
          <p:cNvPr id="5" name="내용 개체 틀 4" descr="시계이(가) 표시된 사진&#10;&#10;자동 생성된 설명">
            <a:extLst>
              <a:ext uri="{FF2B5EF4-FFF2-40B4-BE49-F238E27FC236}">
                <a16:creationId xmlns:a16="http://schemas.microsoft.com/office/drawing/2014/main" id="{EDE8CE4B-8668-4838-9DFB-F8CCC17AE0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893" y="605896"/>
            <a:ext cx="4024925" cy="5692208"/>
          </a:xfr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A2E2BDF-F447-418E-97AD-7E1C1BBA178D}"/>
              </a:ext>
            </a:extLst>
          </p:cNvPr>
          <p:cNvSpPr/>
          <p:nvPr/>
        </p:nvSpPr>
        <p:spPr>
          <a:xfrm>
            <a:off x="6492240" y="2085975"/>
            <a:ext cx="832485" cy="4958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F5066B-FF62-40AF-9AD0-0FA3562E7E5F}"/>
              </a:ext>
            </a:extLst>
          </p:cNvPr>
          <p:cNvSpPr/>
          <p:nvPr/>
        </p:nvSpPr>
        <p:spPr>
          <a:xfrm>
            <a:off x="9696913" y="2181497"/>
            <a:ext cx="342438" cy="3048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88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55AEF69-35DD-45C6-8BC4-CE9FA4C26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ko-KR" altLang="en-US" sz="4400" dirty="0">
                <a:solidFill>
                  <a:srgbClr val="FFFFFF"/>
                </a:solidFill>
              </a:rPr>
              <a:t>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518A5-A901-4791-B94B-F320D54C3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97333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9EB29DC-80D5-4C89-A540-3C40D2DF9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ko-KR" alt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감사합니다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2779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412431"/>
      </a:dk2>
      <a:lt2>
        <a:srgbClr val="E2E8E5"/>
      </a:lt2>
      <a:accent1>
        <a:srgbClr val="C34D82"/>
      </a:accent1>
      <a:accent2>
        <a:srgbClr val="B13BA1"/>
      </a:accent2>
      <a:accent3>
        <a:srgbClr val="A24DC3"/>
      </a:accent3>
      <a:accent4>
        <a:srgbClr val="6744B5"/>
      </a:accent4>
      <a:accent5>
        <a:srgbClr val="4D5AC3"/>
      </a:accent5>
      <a:accent6>
        <a:srgbClr val="3B7AB1"/>
      </a:accent6>
      <a:hlink>
        <a:srgbClr val="6F6ACD"/>
      </a:hlink>
      <a:folHlink>
        <a:srgbClr val="7F7F7F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21</Words>
  <Application>Microsoft Office PowerPoint</Application>
  <PresentationFormat>와이드스크린</PresentationFormat>
  <Paragraphs>9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Bookman Old Style</vt:lpstr>
      <vt:lpstr>Calibri</vt:lpstr>
      <vt:lpstr>Franklin Gothic Book</vt:lpstr>
      <vt:lpstr>RetrospectVTI</vt:lpstr>
      <vt:lpstr>SPACE EMBEDDERS</vt:lpstr>
      <vt:lpstr>INSPIRED BY SPACE INVADERS</vt:lpstr>
      <vt:lpstr>Old Game console</vt:lpstr>
      <vt:lpstr>CIRCUIT</vt:lpstr>
      <vt:lpstr>시연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EMBEDDERS</dc:title>
  <dc:creator>wlsdnr4729@o365.skku.edu</dc:creator>
  <cp:lastModifiedBy>wlsdnr4729@o365.skku.edu</cp:lastModifiedBy>
  <cp:revision>1</cp:revision>
  <dcterms:created xsi:type="dcterms:W3CDTF">2020-06-23T13:22:24Z</dcterms:created>
  <dcterms:modified xsi:type="dcterms:W3CDTF">2020-06-23T13:54:39Z</dcterms:modified>
</cp:coreProperties>
</file>

<file path=docProps/thumbnail.jpeg>
</file>